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90C9-37A7-4E3F-97F4-9A3301C77986}" type="datetimeFigureOut">
              <a:rPr lang="fr-FR" smtClean="0"/>
              <a:pPr/>
              <a:t>22/01/2014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87FD-97DA-4A1F-AC57-17B564C93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itose2 b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8649" y="0"/>
            <a:ext cx="6246702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03648" y="54868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Noyau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899592" y="126876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/>
              <a:t>Membrane plasmique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7452320" y="116632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Lieu de formation des microtubules qui déplacent les chromosomes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7164288" y="90872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Centromère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1691680" y="1916832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L’ADN est sous forme décondensée dans le noyau </a:t>
            </a:r>
            <a:endParaRPr lang="fr-FR" sz="11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563888" y="1916832"/>
            <a:ext cx="2376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L’enveloppe du noyau disparait. L’ADN se condense en chromosomes</a:t>
            </a:r>
            <a:endParaRPr lang="fr-FR" sz="11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652120" y="1916832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Les microtubules commencent à apparaitre</a:t>
            </a:r>
            <a:endParaRPr lang="fr-FR" sz="11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691680" y="4149080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Les chromosomes doubles s’alignent au centre de la cellule</a:t>
            </a:r>
            <a:endParaRPr lang="fr-FR" sz="11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635896" y="4077072"/>
            <a:ext cx="20162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Les chromatides de chaque chromosome  migrent vers les pôles  de la cellule</a:t>
            </a:r>
            <a:endParaRPr lang="fr-FR" sz="11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364088" y="4149080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L’enveloppe nucléaire se reforme autour des amas de chromatides</a:t>
            </a:r>
            <a:endParaRPr lang="fr-FR" sz="11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331640" y="6427113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L’ADN se décondense. Chaque chromosome redevient 1 filament d’ADN</a:t>
            </a:r>
            <a:endParaRPr lang="fr-FR" sz="11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3779912" y="6427113"/>
            <a:ext cx="3672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La cellule se scinde en 2 cellules-filles en créant une membrane entre les noyaux.</a:t>
            </a:r>
            <a:endParaRPr lang="fr-FR" sz="11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308304" y="141277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Cytoplasme</a:t>
            </a:r>
            <a:endParaRPr lang="fr-FR" sz="1400" dirty="0"/>
          </a:p>
        </p:txBody>
      </p:sp>
      <p:cxnSp>
        <p:nvCxnSpPr>
          <p:cNvPr id="19" name="Connecteur droit 18"/>
          <p:cNvCxnSpPr>
            <a:stCxn id="17" idx="1"/>
          </p:cNvCxnSpPr>
          <p:nvPr/>
        </p:nvCxnSpPr>
        <p:spPr>
          <a:xfrm flipH="1" flipV="1">
            <a:off x="6948264" y="1556792"/>
            <a:ext cx="360040" cy="9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92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NIKO</dc:creator>
  <cp:lastModifiedBy>NIKO</cp:lastModifiedBy>
  <cp:revision>1</cp:revision>
  <dcterms:created xsi:type="dcterms:W3CDTF">2014-01-22T08:34:59Z</dcterms:created>
  <dcterms:modified xsi:type="dcterms:W3CDTF">2014-01-22T08:45:54Z</dcterms:modified>
</cp:coreProperties>
</file>